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1" Type="http://schemas.openxmlformats.org/officeDocument/2006/relationships/slide" Target="slides/slide6.xml"/><Relationship Id="rId10" Type="http://schemas.openxmlformats.org/officeDocument/2006/relationships/slide" Target="slides/slide5.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8d1ff9134a_1_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8d1ff9134a_1_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g8d1ff9134a_1_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4" name="Google Shape;64;g8d1ff9134a_1_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8" name="Shape 68"/>
        <p:cNvGrpSpPr/>
        <p:nvPr/>
      </p:nvGrpSpPr>
      <p:grpSpPr>
        <a:xfrm>
          <a:off x="0" y="0"/>
          <a:ext cx="0" cy="0"/>
          <a:chOff x="0" y="0"/>
          <a:chExt cx="0" cy="0"/>
        </a:xfrm>
      </p:grpSpPr>
      <p:sp>
        <p:nvSpPr>
          <p:cNvPr id="69" name="Google Shape;69;g8d1ff9134a_1_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0" name="Google Shape;70;g8d1ff9134a_1_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4" name="Shape 74"/>
        <p:cNvGrpSpPr/>
        <p:nvPr/>
      </p:nvGrpSpPr>
      <p:grpSpPr>
        <a:xfrm>
          <a:off x="0" y="0"/>
          <a:ext cx="0" cy="0"/>
          <a:chOff x="0" y="0"/>
          <a:chExt cx="0" cy="0"/>
        </a:xfrm>
      </p:grpSpPr>
      <p:sp>
        <p:nvSpPr>
          <p:cNvPr id="75" name="Google Shape;75;g8d1ff9134a_1_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6" name="Google Shape;76;g8d1ff9134a_1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g8d1ff9134a_1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2" name="Google Shape;82;g8d1ff9134a_1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Autofit/>
          </a:bodyPr>
          <a:lstStyle>
            <a:lvl1pPr indent="-342900" lvl="0" marL="457200" algn="ctr">
              <a:spcBef>
                <a:spcPts val="0"/>
              </a:spcBef>
              <a:spcAft>
                <a:spcPts val="0"/>
              </a:spcAft>
              <a:buSzPts val="1800"/>
              <a:buChar char="●"/>
              <a:defRPr/>
            </a:lvl1pPr>
            <a:lvl2pPr indent="-317500" lvl="1" marL="914400" algn="ctr">
              <a:spcBef>
                <a:spcPts val="1600"/>
              </a:spcBef>
              <a:spcAft>
                <a:spcPts val="0"/>
              </a:spcAft>
              <a:buSzPts val="1400"/>
              <a:buChar char="○"/>
              <a:defRPr/>
            </a:lvl2pPr>
            <a:lvl3pPr indent="-317500" lvl="2" marL="1371600" algn="ctr">
              <a:spcBef>
                <a:spcPts val="1600"/>
              </a:spcBef>
              <a:spcAft>
                <a:spcPts val="0"/>
              </a:spcAft>
              <a:buSzPts val="1400"/>
              <a:buChar char="■"/>
              <a:defRPr/>
            </a:lvl3pPr>
            <a:lvl4pPr indent="-317500" lvl="3" marL="1828800" algn="ctr">
              <a:spcBef>
                <a:spcPts val="1600"/>
              </a:spcBef>
              <a:spcAft>
                <a:spcPts val="0"/>
              </a:spcAft>
              <a:buSzPts val="1400"/>
              <a:buChar char="●"/>
              <a:defRPr/>
            </a:lvl4pPr>
            <a:lvl5pPr indent="-317500" lvl="4" marL="2286000" algn="ctr">
              <a:spcBef>
                <a:spcPts val="1600"/>
              </a:spcBef>
              <a:spcAft>
                <a:spcPts val="0"/>
              </a:spcAft>
              <a:buSzPts val="1400"/>
              <a:buChar char="○"/>
              <a:defRPr/>
            </a:lvl5pPr>
            <a:lvl6pPr indent="-317500" lvl="5" marL="2743200" algn="ctr">
              <a:spcBef>
                <a:spcPts val="1600"/>
              </a:spcBef>
              <a:spcAft>
                <a:spcPts val="0"/>
              </a:spcAft>
              <a:buSzPts val="1400"/>
              <a:buChar char="■"/>
              <a:defRPr/>
            </a:lvl6pPr>
            <a:lvl7pPr indent="-317500" lvl="6" marL="3200400" algn="ctr">
              <a:spcBef>
                <a:spcPts val="1600"/>
              </a:spcBef>
              <a:spcAft>
                <a:spcPts val="0"/>
              </a:spcAft>
              <a:buSzPts val="1400"/>
              <a:buChar char="●"/>
              <a:defRPr/>
            </a:lvl7pPr>
            <a:lvl8pPr indent="-317500" lvl="7" marL="3657600" algn="ctr">
              <a:spcBef>
                <a:spcPts val="1600"/>
              </a:spcBef>
              <a:spcAft>
                <a:spcPts val="0"/>
              </a:spcAft>
              <a:buSzPts val="1400"/>
              <a:buChar char="○"/>
              <a:defRPr/>
            </a:lvl8pPr>
            <a:lvl9pPr indent="-317500" lvl="8" marL="4114800" algn="ctr">
              <a:spcBef>
                <a:spcPts val="1600"/>
              </a:spcBef>
              <a:spcAft>
                <a:spcPts val="160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Autofit/>
          </a:bodyPr>
          <a:lstStyle>
            <a:lvl1pPr indent="-317500" lvl="0" marL="457200">
              <a:spcBef>
                <a:spcPts val="0"/>
              </a:spcBef>
              <a:spcAft>
                <a:spcPts val="0"/>
              </a:spcAft>
              <a:buSzPts val="1400"/>
              <a:buChar char="●"/>
              <a:defRPr sz="14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Autofit/>
          </a:bodyPr>
          <a:lstStyle>
            <a:lvl1pPr indent="-304800" lvl="0" marL="457200">
              <a:spcBef>
                <a:spcPts val="0"/>
              </a:spcBef>
              <a:spcAft>
                <a:spcPts val="0"/>
              </a:spcAft>
              <a:buSzPts val="1200"/>
              <a:buChar char="●"/>
              <a:defRPr sz="1200"/>
            </a:lvl1pPr>
            <a:lvl2pPr indent="-304800" lvl="1" marL="914400">
              <a:spcBef>
                <a:spcPts val="1600"/>
              </a:spcBef>
              <a:spcAft>
                <a:spcPts val="0"/>
              </a:spcAft>
              <a:buSzPts val="1200"/>
              <a:buChar char="○"/>
              <a:defRPr sz="1200"/>
            </a:lvl2pPr>
            <a:lvl3pPr indent="-304800" lvl="2" marL="1371600">
              <a:spcBef>
                <a:spcPts val="1600"/>
              </a:spcBef>
              <a:spcAft>
                <a:spcPts val="0"/>
              </a:spcAft>
              <a:buSzPts val="1200"/>
              <a:buChar char="■"/>
              <a:defRPr sz="1200"/>
            </a:lvl3pPr>
            <a:lvl4pPr indent="-304800" lvl="3" marL="1828800">
              <a:spcBef>
                <a:spcPts val="1600"/>
              </a:spcBef>
              <a:spcAft>
                <a:spcPts val="0"/>
              </a:spcAft>
              <a:buSzPts val="1200"/>
              <a:buChar char="●"/>
              <a:defRPr sz="1200"/>
            </a:lvl4pPr>
            <a:lvl5pPr indent="-304800" lvl="4" marL="2286000">
              <a:spcBef>
                <a:spcPts val="1600"/>
              </a:spcBef>
              <a:spcAft>
                <a:spcPts val="0"/>
              </a:spcAft>
              <a:buSzPts val="1200"/>
              <a:buChar char="○"/>
              <a:defRPr sz="1200"/>
            </a:lvl5pPr>
            <a:lvl6pPr indent="-304800" lvl="5" marL="2743200">
              <a:spcBef>
                <a:spcPts val="1600"/>
              </a:spcBef>
              <a:spcAft>
                <a:spcPts val="0"/>
              </a:spcAft>
              <a:buSzPts val="1200"/>
              <a:buChar char="■"/>
              <a:defRPr sz="1200"/>
            </a:lvl6pPr>
            <a:lvl7pPr indent="-304800" lvl="6" marL="3200400">
              <a:spcBef>
                <a:spcPts val="1600"/>
              </a:spcBef>
              <a:spcAft>
                <a:spcPts val="0"/>
              </a:spcAft>
              <a:buSzPts val="1200"/>
              <a:buChar char="●"/>
              <a:defRPr sz="1200"/>
            </a:lvl7pPr>
            <a:lvl8pPr indent="-304800" lvl="7" marL="3657600">
              <a:spcBef>
                <a:spcPts val="1600"/>
              </a:spcBef>
              <a:spcAft>
                <a:spcPts val="0"/>
              </a:spcAft>
              <a:buSzPts val="1200"/>
              <a:buChar char="○"/>
              <a:defRPr sz="1200"/>
            </a:lvl8pPr>
            <a:lvl9pPr indent="-304800" lvl="8" marL="4114800">
              <a:spcBef>
                <a:spcPts val="1600"/>
              </a:spcBef>
              <a:spcAft>
                <a:spcPts val="160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Autofit/>
          </a:bodyPr>
          <a:lstStyle>
            <a:lvl1pPr indent="-342900" lvl="0" marL="457200">
              <a:spcBef>
                <a:spcPts val="0"/>
              </a:spcBef>
              <a:spcAft>
                <a:spcPts val="0"/>
              </a:spcAft>
              <a:buSzPts val="1800"/>
              <a:buChar char="●"/>
              <a:defRPr/>
            </a:lvl1pPr>
            <a:lvl2pPr indent="-317500" lvl="1" marL="914400">
              <a:spcBef>
                <a:spcPts val="1600"/>
              </a:spcBef>
              <a:spcAft>
                <a:spcPts val="0"/>
              </a:spcAft>
              <a:buSzPts val="1400"/>
              <a:buChar char="○"/>
              <a:defRPr/>
            </a:lvl2pPr>
            <a:lvl3pPr indent="-317500" lvl="2" marL="1371600">
              <a:spcBef>
                <a:spcPts val="1600"/>
              </a:spcBef>
              <a:spcAft>
                <a:spcPts val="0"/>
              </a:spcAft>
              <a:buSzPts val="1400"/>
              <a:buChar char="■"/>
              <a:defRPr/>
            </a:lvl3pPr>
            <a:lvl4pPr indent="-317500" lvl="3" marL="1828800">
              <a:spcBef>
                <a:spcPts val="1600"/>
              </a:spcBef>
              <a:spcAft>
                <a:spcPts val="0"/>
              </a:spcAft>
              <a:buSzPts val="1400"/>
              <a:buChar char="●"/>
              <a:defRPr/>
            </a:lvl4pPr>
            <a:lvl5pPr indent="-317500" lvl="4" marL="2286000">
              <a:spcBef>
                <a:spcPts val="1600"/>
              </a:spcBef>
              <a:spcAft>
                <a:spcPts val="0"/>
              </a:spcAft>
              <a:buSzPts val="1400"/>
              <a:buChar char="○"/>
              <a:defRPr/>
            </a:lvl5pPr>
            <a:lvl6pPr indent="-317500" lvl="5" marL="2743200">
              <a:spcBef>
                <a:spcPts val="1600"/>
              </a:spcBef>
              <a:spcAft>
                <a:spcPts val="0"/>
              </a:spcAft>
              <a:buSzPts val="1400"/>
              <a:buChar char="■"/>
              <a:defRPr/>
            </a:lvl6pPr>
            <a:lvl7pPr indent="-317500" lvl="6" marL="3200400">
              <a:spcBef>
                <a:spcPts val="1600"/>
              </a:spcBef>
              <a:spcAft>
                <a:spcPts val="0"/>
              </a:spcAft>
              <a:buSzPts val="1400"/>
              <a:buChar char="●"/>
              <a:defRPr/>
            </a:lvl7pPr>
            <a:lvl8pPr indent="-317500" lvl="7" marL="3657600">
              <a:spcBef>
                <a:spcPts val="1600"/>
              </a:spcBef>
              <a:spcAft>
                <a:spcPts val="0"/>
              </a:spcAft>
              <a:buSzPts val="1400"/>
              <a:buChar char="○"/>
              <a:defRPr/>
            </a:lvl8pPr>
            <a:lvl9pPr indent="-317500" lvl="8" marL="4114800">
              <a:spcBef>
                <a:spcPts val="1600"/>
              </a:spcBef>
              <a:spcAft>
                <a:spcPts val="160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1600"/>
              </a:spcBef>
              <a:spcAft>
                <a:spcPts val="0"/>
              </a:spcAft>
              <a:buClr>
                <a:schemeClr val="dk2"/>
              </a:buClr>
              <a:buSzPts val="1400"/>
              <a:buChar char="○"/>
              <a:defRPr>
                <a:solidFill>
                  <a:schemeClr val="dk2"/>
                </a:solidFill>
              </a:defRPr>
            </a:lvl2pPr>
            <a:lvl3pPr indent="-317500" lvl="2" marL="1371600">
              <a:lnSpc>
                <a:spcPct val="115000"/>
              </a:lnSpc>
              <a:spcBef>
                <a:spcPts val="1600"/>
              </a:spcBef>
              <a:spcAft>
                <a:spcPts val="0"/>
              </a:spcAft>
              <a:buClr>
                <a:schemeClr val="dk2"/>
              </a:buClr>
              <a:buSzPts val="1400"/>
              <a:buChar char="■"/>
              <a:defRPr>
                <a:solidFill>
                  <a:schemeClr val="dk2"/>
                </a:solidFill>
              </a:defRPr>
            </a:lvl3pPr>
            <a:lvl4pPr indent="-317500" lvl="3" marL="1828800">
              <a:lnSpc>
                <a:spcPct val="115000"/>
              </a:lnSpc>
              <a:spcBef>
                <a:spcPts val="1600"/>
              </a:spcBef>
              <a:spcAft>
                <a:spcPts val="0"/>
              </a:spcAft>
              <a:buClr>
                <a:schemeClr val="dk2"/>
              </a:buClr>
              <a:buSzPts val="1400"/>
              <a:buChar char="●"/>
              <a:defRPr>
                <a:solidFill>
                  <a:schemeClr val="dk2"/>
                </a:solidFill>
              </a:defRPr>
            </a:lvl4pPr>
            <a:lvl5pPr indent="-317500" lvl="4" marL="2286000">
              <a:lnSpc>
                <a:spcPct val="115000"/>
              </a:lnSpc>
              <a:spcBef>
                <a:spcPts val="1600"/>
              </a:spcBef>
              <a:spcAft>
                <a:spcPts val="0"/>
              </a:spcAft>
              <a:buClr>
                <a:schemeClr val="dk2"/>
              </a:buClr>
              <a:buSzPts val="1400"/>
              <a:buChar char="○"/>
              <a:defRPr>
                <a:solidFill>
                  <a:schemeClr val="dk2"/>
                </a:solidFill>
              </a:defRPr>
            </a:lvl5pPr>
            <a:lvl6pPr indent="-317500" lvl="5" marL="2743200">
              <a:lnSpc>
                <a:spcPct val="115000"/>
              </a:lnSpc>
              <a:spcBef>
                <a:spcPts val="1600"/>
              </a:spcBef>
              <a:spcAft>
                <a:spcPts val="0"/>
              </a:spcAft>
              <a:buClr>
                <a:schemeClr val="dk2"/>
              </a:buClr>
              <a:buSzPts val="1400"/>
              <a:buChar char="■"/>
              <a:defRPr>
                <a:solidFill>
                  <a:schemeClr val="dk2"/>
                </a:solidFill>
              </a:defRPr>
            </a:lvl6pPr>
            <a:lvl7pPr indent="-317500" lvl="6" marL="3200400">
              <a:lnSpc>
                <a:spcPct val="115000"/>
              </a:lnSpc>
              <a:spcBef>
                <a:spcPts val="1600"/>
              </a:spcBef>
              <a:spcAft>
                <a:spcPts val="0"/>
              </a:spcAft>
              <a:buClr>
                <a:schemeClr val="dk2"/>
              </a:buClr>
              <a:buSzPts val="1400"/>
              <a:buChar char="●"/>
              <a:defRPr>
                <a:solidFill>
                  <a:schemeClr val="dk2"/>
                </a:solidFill>
              </a:defRPr>
            </a:lvl7pPr>
            <a:lvl8pPr indent="-317500" lvl="7" marL="3657600">
              <a:lnSpc>
                <a:spcPct val="115000"/>
              </a:lnSpc>
              <a:spcBef>
                <a:spcPts val="1600"/>
              </a:spcBef>
              <a:spcAft>
                <a:spcPts val="0"/>
              </a:spcAft>
              <a:buClr>
                <a:schemeClr val="dk2"/>
              </a:buClr>
              <a:buSzPts val="1400"/>
              <a:buChar char="○"/>
              <a:defRPr>
                <a:solidFill>
                  <a:schemeClr val="dk2"/>
                </a:solidFill>
              </a:defRPr>
            </a:lvl8pPr>
            <a:lvl9pPr indent="-317500" lvl="8" marL="4114800">
              <a:lnSpc>
                <a:spcPct val="115000"/>
              </a:lnSpc>
              <a:spcBef>
                <a:spcPts val="1600"/>
              </a:spcBef>
              <a:spcAft>
                <a:spcPts val="160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 Id="rId3" Type="http://schemas.openxmlformats.org/officeDocument/2006/relationships/hyperlink" Target="http://www.youtube.com/watch?v=kXw1feTnkU4" TargetMode="External"/><Relationship Id="rId4" Type="http://schemas.openxmlformats.org/officeDocument/2006/relationships/image" Target="../media/image1.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None/>
            </a:pPr>
            <a:r>
              <a:rPr lang="en"/>
              <a:t>Severe Weather</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Clr>
                <a:schemeClr val="dk1"/>
              </a:buClr>
              <a:buSzPts val="1100"/>
              <a:buFont typeface="Arial"/>
              <a:buNone/>
            </a:pPr>
            <a:r>
              <a:rPr lang="en"/>
              <a:t>What is Severe Weather? How does it affect us?	</a:t>
            </a:r>
            <a:endParaRPr/>
          </a:p>
        </p:txBody>
      </p:sp>
      <p:pic>
        <p:nvPicPr>
          <p:cNvPr descr="This video teaches children what to do in different types of severe weather—such as tornadoes, hurricanes, and extreme heat or cold—and what they can do to prepare." id="61" name="Google Shape;61;p14" title="Severe Weather">
            <a:hlinkClick r:id="rId3"/>
          </p:cNvPr>
          <p:cNvPicPr preferRelativeResize="0"/>
          <p:nvPr/>
        </p:nvPicPr>
        <p:blipFill>
          <a:blip r:embed="rId4">
            <a:alphaModFix/>
          </a:blip>
          <a:stretch>
            <a:fillRect/>
          </a:stretch>
        </p:blipFill>
        <p:spPr>
          <a:xfrm>
            <a:off x="1822925" y="1287350"/>
            <a:ext cx="4572000" cy="34290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5"/>
          <p:cNvSpPr txBox="1"/>
          <p:nvPr>
            <p:ph type="title"/>
          </p:nvPr>
        </p:nvSpPr>
        <p:spPr>
          <a:xfrm>
            <a:off x="260400" y="21787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u="sng"/>
              <a:t>How to handle Severe Weather while Camping</a:t>
            </a:r>
            <a:endParaRPr u="sng"/>
          </a:p>
        </p:txBody>
      </p:sp>
      <p:sp>
        <p:nvSpPr>
          <p:cNvPr id="67" name="Google Shape;67;p15"/>
          <p:cNvSpPr txBox="1"/>
          <p:nvPr/>
        </p:nvSpPr>
        <p:spPr>
          <a:xfrm>
            <a:off x="395650" y="937850"/>
            <a:ext cx="8037600" cy="3933000"/>
          </a:xfrm>
          <a:prstGeom prst="rect">
            <a:avLst/>
          </a:prstGeom>
          <a:noFill/>
          <a:ln>
            <a:noFill/>
          </a:ln>
        </p:spPr>
        <p:txBody>
          <a:bodyPr anchorCtr="0" anchor="t" bIns="91425" lIns="91425" spcFirstLastPara="1" rIns="91425" wrap="square" tIns="91425">
            <a:noAutofit/>
          </a:bodyPr>
          <a:lstStyle/>
          <a:p>
            <a:pPr indent="0" lvl="0" marL="0" rtl="0" algn="l">
              <a:spcBef>
                <a:spcPts val="0"/>
              </a:spcBef>
              <a:spcAft>
                <a:spcPts val="0"/>
              </a:spcAft>
              <a:buNone/>
            </a:pPr>
            <a:r>
              <a:rPr b="1" lang="en" sz="2000">
                <a:solidFill>
                  <a:srgbClr val="0066CC"/>
                </a:solidFill>
                <a:highlight>
                  <a:srgbClr val="FFFFFF"/>
                </a:highlight>
                <a:latin typeface="Comic Sans MS"/>
                <a:ea typeface="Comic Sans MS"/>
                <a:cs typeface="Comic Sans MS"/>
                <a:sym typeface="Comic Sans MS"/>
              </a:rPr>
              <a:t>THUNDERSTORMS &amp; </a:t>
            </a:r>
            <a:r>
              <a:rPr b="1" lang="en" sz="2000">
                <a:solidFill>
                  <a:srgbClr val="0066CC"/>
                </a:solidFill>
                <a:highlight>
                  <a:srgbClr val="FFFFFF"/>
                </a:highlight>
                <a:latin typeface="Comic Sans MS"/>
                <a:ea typeface="Comic Sans MS"/>
                <a:cs typeface="Comic Sans MS"/>
                <a:sym typeface="Comic Sans MS"/>
              </a:rPr>
              <a:t>LIGHTNING</a:t>
            </a:r>
            <a:endParaRPr b="1" sz="2000">
              <a:solidFill>
                <a:srgbClr val="0066CC"/>
              </a:solidFill>
              <a:highlight>
                <a:srgbClr val="FFFFFF"/>
              </a:highlight>
              <a:latin typeface="Comic Sans MS"/>
              <a:ea typeface="Comic Sans MS"/>
              <a:cs typeface="Comic Sans MS"/>
              <a:sym typeface="Comic Sans MS"/>
            </a:endParaRPr>
          </a:p>
          <a:p>
            <a:pPr indent="-285750" lvl="0" marL="457200" rtl="0" algn="l">
              <a:lnSpc>
                <a:spcPct val="115000"/>
              </a:lnSpc>
              <a:spcBef>
                <a:spcPts val="1200"/>
              </a:spcBef>
              <a:spcAft>
                <a:spcPts val="0"/>
              </a:spcAft>
              <a:buClr>
                <a:schemeClr val="dk1"/>
              </a:buClr>
              <a:buSzPts val="900"/>
              <a:buChar char="●"/>
            </a:pPr>
            <a:r>
              <a:rPr lang="en" sz="1200">
                <a:solidFill>
                  <a:schemeClr val="dk1"/>
                </a:solidFill>
                <a:latin typeface="Comic Sans MS"/>
                <a:ea typeface="Comic Sans MS"/>
                <a:cs typeface="Comic Sans MS"/>
                <a:sym typeface="Comic Sans MS"/>
              </a:rPr>
              <a:t>Keep an eye at the sky. Look for darkening skies, flashes of lightning, or increasing winds. Lightning often proceeds rain, so don’t wait for the rain to begin. If you hear the sound of thunder, go to a safe place immediately.</a:t>
            </a:r>
            <a:endParaRPr sz="1200">
              <a:solidFill>
                <a:schemeClr val="dk1"/>
              </a:solidFill>
              <a:latin typeface="Comic Sans MS"/>
              <a:ea typeface="Comic Sans MS"/>
              <a:cs typeface="Comic Sans MS"/>
              <a:sym typeface="Comic Sans MS"/>
            </a:endParaRPr>
          </a:p>
          <a:p>
            <a:pPr indent="-285750" lvl="0" marL="457200" rtl="0" algn="l">
              <a:lnSpc>
                <a:spcPct val="115000"/>
              </a:lnSpc>
              <a:spcBef>
                <a:spcPts val="0"/>
              </a:spcBef>
              <a:spcAft>
                <a:spcPts val="0"/>
              </a:spcAft>
              <a:buClr>
                <a:schemeClr val="dk1"/>
              </a:buClr>
              <a:buSzPts val="900"/>
              <a:buChar char="●"/>
            </a:pPr>
            <a:r>
              <a:rPr lang="en" sz="1200">
                <a:solidFill>
                  <a:schemeClr val="dk1"/>
                </a:solidFill>
                <a:latin typeface="Comic Sans MS"/>
                <a:ea typeface="Comic Sans MS"/>
                <a:cs typeface="Comic Sans MS"/>
                <a:sym typeface="Comic Sans MS"/>
              </a:rPr>
              <a:t>The best place to go is a sturdy building or a car, but make sure the windows in the car are shut. Avoid sheds, picnic areas, baseball dugouts and bleachers.</a:t>
            </a:r>
            <a:endParaRPr sz="1200">
              <a:solidFill>
                <a:schemeClr val="dk1"/>
              </a:solidFill>
              <a:latin typeface="Comic Sans MS"/>
              <a:ea typeface="Comic Sans MS"/>
              <a:cs typeface="Comic Sans MS"/>
              <a:sym typeface="Comic Sans MS"/>
            </a:endParaRPr>
          </a:p>
          <a:p>
            <a:pPr indent="-285750" lvl="0" marL="457200" rtl="0" algn="l">
              <a:lnSpc>
                <a:spcPct val="115000"/>
              </a:lnSpc>
              <a:spcBef>
                <a:spcPts val="0"/>
              </a:spcBef>
              <a:spcAft>
                <a:spcPts val="0"/>
              </a:spcAft>
              <a:buClr>
                <a:schemeClr val="dk1"/>
              </a:buClr>
              <a:buSzPts val="900"/>
              <a:buChar char="●"/>
            </a:pPr>
            <a:r>
              <a:rPr lang="en" sz="1200">
                <a:solidFill>
                  <a:schemeClr val="dk1"/>
                </a:solidFill>
                <a:latin typeface="Comic Sans MS"/>
                <a:ea typeface="Comic Sans MS"/>
                <a:cs typeface="Comic Sans MS"/>
                <a:sym typeface="Comic Sans MS"/>
              </a:rPr>
              <a:t>If there is no shelter around you, stay away from trees. Crouch down in the open area, keeping twice as far away from a tree as far as it is tall. Put your feet together and place your hands over your ears to minimize hearing damage from thunder.</a:t>
            </a:r>
            <a:endParaRPr sz="1200">
              <a:solidFill>
                <a:schemeClr val="dk1"/>
              </a:solidFill>
              <a:latin typeface="Comic Sans MS"/>
              <a:ea typeface="Comic Sans MS"/>
              <a:cs typeface="Comic Sans MS"/>
              <a:sym typeface="Comic Sans MS"/>
            </a:endParaRPr>
          </a:p>
          <a:p>
            <a:pPr indent="-285750" lvl="0" marL="457200" rtl="0" algn="l">
              <a:lnSpc>
                <a:spcPct val="115000"/>
              </a:lnSpc>
              <a:spcBef>
                <a:spcPts val="0"/>
              </a:spcBef>
              <a:spcAft>
                <a:spcPts val="0"/>
              </a:spcAft>
              <a:buClr>
                <a:schemeClr val="dk1"/>
              </a:buClr>
              <a:buSzPts val="900"/>
              <a:buChar char="●"/>
            </a:pPr>
            <a:r>
              <a:rPr lang="en" sz="1200">
                <a:solidFill>
                  <a:schemeClr val="dk1"/>
                </a:solidFill>
                <a:latin typeface="Comic Sans MS"/>
                <a:ea typeface="Comic Sans MS"/>
                <a:cs typeface="Comic Sans MS"/>
                <a:sym typeface="Comic Sans MS"/>
              </a:rPr>
              <a:t>If you’re with a group of people stay about 15 feet from each other.</a:t>
            </a:r>
            <a:endParaRPr sz="1200">
              <a:solidFill>
                <a:schemeClr val="dk1"/>
              </a:solidFill>
              <a:latin typeface="Comic Sans MS"/>
              <a:ea typeface="Comic Sans MS"/>
              <a:cs typeface="Comic Sans MS"/>
              <a:sym typeface="Comic Sans MS"/>
            </a:endParaRPr>
          </a:p>
          <a:p>
            <a:pPr indent="-285750" lvl="0" marL="457200" rtl="0" algn="l">
              <a:lnSpc>
                <a:spcPct val="115000"/>
              </a:lnSpc>
              <a:spcBef>
                <a:spcPts val="0"/>
              </a:spcBef>
              <a:spcAft>
                <a:spcPts val="0"/>
              </a:spcAft>
              <a:buClr>
                <a:schemeClr val="dk1"/>
              </a:buClr>
              <a:buSzPts val="900"/>
              <a:buChar char="●"/>
            </a:pPr>
            <a:r>
              <a:rPr lang="en" sz="1200">
                <a:solidFill>
                  <a:schemeClr val="dk1"/>
                </a:solidFill>
                <a:latin typeface="Comic Sans MS"/>
                <a:ea typeface="Comic Sans MS"/>
                <a:cs typeface="Comic Sans MS"/>
                <a:sym typeface="Comic Sans MS"/>
              </a:rPr>
              <a:t>Stay out of water. It’s a great conductor of electricity. Swimming, wading, snorkeling and scuba diving are not safe. Also, don’t stand in puddles.</a:t>
            </a:r>
            <a:endParaRPr sz="1200">
              <a:solidFill>
                <a:schemeClr val="dk1"/>
              </a:solidFill>
              <a:latin typeface="Comic Sans MS"/>
              <a:ea typeface="Comic Sans MS"/>
              <a:cs typeface="Comic Sans MS"/>
              <a:sym typeface="Comic Sans MS"/>
            </a:endParaRPr>
          </a:p>
          <a:p>
            <a:pPr indent="-285750" lvl="0" marL="457200" rtl="0" algn="l">
              <a:lnSpc>
                <a:spcPct val="115000"/>
              </a:lnSpc>
              <a:spcBef>
                <a:spcPts val="0"/>
              </a:spcBef>
              <a:spcAft>
                <a:spcPts val="0"/>
              </a:spcAft>
              <a:buClr>
                <a:schemeClr val="dk1"/>
              </a:buClr>
              <a:buSzPts val="900"/>
              <a:buChar char="●"/>
            </a:pPr>
            <a:r>
              <a:rPr lang="en" sz="1200">
                <a:solidFill>
                  <a:schemeClr val="dk1"/>
                </a:solidFill>
                <a:latin typeface="Comic Sans MS"/>
                <a:ea typeface="Comic Sans MS"/>
                <a:cs typeface="Comic Sans MS"/>
                <a:sym typeface="Comic Sans MS"/>
              </a:rPr>
              <a:t>Avoid metal. Stay away from clotheslines, fences, and drop your backpacks because they often have metal on them.</a:t>
            </a:r>
            <a:endParaRPr sz="1200">
              <a:solidFill>
                <a:schemeClr val="dk1"/>
              </a:solidFill>
              <a:latin typeface="Comic Sans MS"/>
              <a:ea typeface="Comic Sans MS"/>
              <a:cs typeface="Comic Sans MS"/>
              <a:sym typeface="Comic Sans MS"/>
            </a:endParaRPr>
          </a:p>
          <a:p>
            <a:pPr indent="-285750" lvl="0" marL="457200" rtl="0" algn="l">
              <a:lnSpc>
                <a:spcPct val="115000"/>
              </a:lnSpc>
              <a:spcBef>
                <a:spcPts val="0"/>
              </a:spcBef>
              <a:spcAft>
                <a:spcPts val="0"/>
              </a:spcAft>
              <a:buClr>
                <a:schemeClr val="dk1"/>
              </a:buClr>
              <a:buSzPts val="900"/>
              <a:buChar char="●"/>
            </a:pPr>
            <a:r>
              <a:rPr lang="en" sz="1200">
                <a:solidFill>
                  <a:schemeClr val="dk1"/>
                </a:solidFill>
                <a:latin typeface="Comic Sans MS"/>
                <a:ea typeface="Comic Sans MS"/>
                <a:cs typeface="Comic Sans MS"/>
                <a:sym typeface="Comic Sans MS"/>
              </a:rPr>
              <a:t>If you’re playing an outdoor activity, wait at least 30 minutes after the last observed lightning strike or thunder.</a:t>
            </a:r>
            <a:endParaRPr sz="1200">
              <a:solidFill>
                <a:schemeClr val="dk1"/>
              </a:solidFill>
              <a:latin typeface="Comic Sans MS"/>
              <a:ea typeface="Comic Sans MS"/>
              <a:cs typeface="Comic Sans MS"/>
              <a:sym typeface="Comic Sans MS"/>
            </a:endParaRPr>
          </a:p>
          <a:p>
            <a:pPr indent="0" lvl="0" marL="0" rtl="0" algn="l">
              <a:spcBef>
                <a:spcPts val="1200"/>
              </a:spcBef>
              <a:spcAft>
                <a:spcPts val="0"/>
              </a:spcAft>
              <a:buNone/>
            </a:pPr>
            <a:r>
              <a:t/>
            </a:r>
            <a:endParaRPr b="1" sz="2400">
              <a:solidFill>
                <a:srgbClr val="0066CC"/>
              </a:solidFill>
              <a:highlight>
                <a:srgbClr val="FFFFFF"/>
              </a:highlight>
              <a:latin typeface="Comic Sans MS"/>
              <a:ea typeface="Comic Sans MS"/>
              <a:cs typeface="Comic Sans MS"/>
              <a:sym typeface="Comic Sans MS"/>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1" name="Shape 71"/>
        <p:cNvGrpSpPr/>
        <p:nvPr/>
      </p:nvGrpSpPr>
      <p:grpSpPr>
        <a:xfrm>
          <a:off x="0" y="0"/>
          <a:ext cx="0" cy="0"/>
          <a:chOff x="0" y="0"/>
          <a:chExt cx="0" cy="0"/>
        </a:xfrm>
      </p:grpSpPr>
      <p:sp>
        <p:nvSpPr>
          <p:cNvPr id="72" name="Google Shape;72;p16"/>
          <p:cNvSpPr txBox="1"/>
          <p:nvPr>
            <p:ph type="title"/>
          </p:nvPr>
        </p:nvSpPr>
        <p:spPr>
          <a:xfrm>
            <a:off x="260400" y="21787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u="sng"/>
              <a:t>How to handle Severe Weather while Camping</a:t>
            </a:r>
            <a:endParaRPr u="sng"/>
          </a:p>
        </p:txBody>
      </p:sp>
      <p:sp>
        <p:nvSpPr>
          <p:cNvPr id="73" name="Google Shape;73;p16"/>
          <p:cNvSpPr txBox="1"/>
          <p:nvPr/>
        </p:nvSpPr>
        <p:spPr>
          <a:xfrm>
            <a:off x="395650" y="740025"/>
            <a:ext cx="8037600" cy="42642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200"/>
              </a:spcBef>
              <a:spcAft>
                <a:spcPts val="0"/>
              </a:spcAft>
              <a:buNone/>
            </a:pPr>
            <a:r>
              <a:rPr b="1" lang="en" sz="2000">
                <a:solidFill>
                  <a:srgbClr val="0066CC"/>
                </a:solidFill>
                <a:latin typeface="Comic Sans MS"/>
                <a:ea typeface="Comic Sans MS"/>
                <a:cs typeface="Comic Sans MS"/>
                <a:sym typeface="Comic Sans MS"/>
              </a:rPr>
              <a:t>FLOODS</a:t>
            </a:r>
            <a:endParaRPr sz="2000">
              <a:latin typeface="Comic Sans MS"/>
              <a:ea typeface="Comic Sans MS"/>
              <a:cs typeface="Comic Sans MS"/>
              <a:sym typeface="Comic Sans MS"/>
            </a:endParaRPr>
          </a:p>
          <a:p>
            <a:pPr indent="-304800" lvl="0" marL="457200" rtl="0" algn="l">
              <a:lnSpc>
                <a:spcPct val="115000"/>
              </a:lnSpc>
              <a:spcBef>
                <a:spcPts val="1200"/>
              </a:spcBef>
              <a:spcAft>
                <a:spcPts val="0"/>
              </a:spcAft>
              <a:buSzPts val="1200"/>
              <a:buChar char="●"/>
            </a:pPr>
            <a:r>
              <a:rPr lang="en" sz="1200">
                <a:latin typeface="Comic Sans MS"/>
                <a:ea typeface="Comic Sans MS"/>
                <a:cs typeface="Comic Sans MS"/>
                <a:sym typeface="Comic Sans MS"/>
              </a:rPr>
              <a:t>Have a disaster plan.</a:t>
            </a:r>
            <a:endParaRPr sz="1200">
              <a:latin typeface="Comic Sans MS"/>
              <a:ea typeface="Comic Sans MS"/>
              <a:cs typeface="Comic Sans MS"/>
              <a:sym typeface="Comic Sans MS"/>
            </a:endParaRPr>
          </a:p>
          <a:p>
            <a:pPr indent="-304800" lvl="0" marL="457200" rtl="0" algn="l">
              <a:lnSpc>
                <a:spcPct val="115000"/>
              </a:lnSpc>
              <a:spcBef>
                <a:spcPts val="0"/>
              </a:spcBef>
              <a:spcAft>
                <a:spcPts val="0"/>
              </a:spcAft>
              <a:buSzPts val="1200"/>
              <a:buChar char="●"/>
            </a:pPr>
            <a:r>
              <a:rPr lang="en" sz="1200">
                <a:latin typeface="Comic Sans MS"/>
                <a:ea typeface="Comic Sans MS"/>
                <a:cs typeface="Comic Sans MS"/>
                <a:sym typeface="Comic Sans MS"/>
              </a:rPr>
              <a:t>Prepare a disaster supplies kit for your home and car. Include a first aid kit, canned food, can opener, bottled water, battery-operated radio, flashlight, protective clothing and written instructions on how to turn off electricity, gas, and water.</a:t>
            </a:r>
            <a:endParaRPr sz="1200">
              <a:solidFill>
                <a:schemeClr val="dk1"/>
              </a:solidFill>
              <a:latin typeface="Comic Sans MS"/>
              <a:ea typeface="Comic Sans MS"/>
              <a:cs typeface="Comic Sans MS"/>
              <a:sym typeface="Comic Sans MS"/>
            </a:endParaRPr>
          </a:p>
          <a:p>
            <a:pPr indent="-304800" lvl="0" marL="457200" rtl="0" algn="l">
              <a:lnSpc>
                <a:spcPct val="115000"/>
              </a:lnSpc>
              <a:spcBef>
                <a:spcPts val="0"/>
              </a:spcBef>
              <a:spcAft>
                <a:spcPts val="0"/>
              </a:spcAft>
              <a:buClr>
                <a:schemeClr val="dk1"/>
              </a:buClr>
              <a:buSzPts val="1200"/>
              <a:buChar char="●"/>
            </a:pPr>
            <a:r>
              <a:rPr lang="en" sz="1200">
                <a:solidFill>
                  <a:schemeClr val="dk1"/>
                </a:solidFill>
                <a:latin typeface="Comic Sans MS"/>
                <a:ea typeface="Comic Sans MS"/>
                <a:cs typeface="Comic Sans MS"/>
                <a:sym typeface="Comic Sans MS"/>
              </a:rPr>
              <a:t>Move to a safe area quickly.</a:t>
            </a:r>
            <a:endParaRPr sz="1200">
              <a:solidFill>
                <a:schemeClr val="dk1"/>
              </a:solidFill>
              <a:latin typeface="Comic Sans MS"/>
              <a:ea typeface="Comic Sans MS"/>
              <a:cs typeface="Comic Sans MS"/>
              <a:sym typeface="Comic Sans MS"/>
            </a:endParaRPr>
          </a:p>
          <a:p>
            <a:pPr indent="-304800" lvl="0" marL="457200" rtl="0" algn="l">
              <a:lnSpc>
                <a:spcPct val="115000"/>
              </a:lnSpc>
              <a:spcBef>
                <a:spcPts val="0"/>
              </a:spcBef>
              <a:spcAft>
                <a:spcPts val="0"/>
              </a:spcAft>
              <a:buClr>
                <a:schemeClr val="dk1"/>
              </a:buClr>
              <a:buSzPts val="1200"/>
              <a:buChar char="●"/>
            </a:pPr>
            <a:r>
              <a:rPr lang="en" sz="1200">
                <a:solidFill>
                  <a:schemeClr val="dk1"/>
                </a:solidFill>
                <a:latin typeface="Comic Sans MS"/>
                <a:ea typeface="Comic Sans MS"/>
                <a:cs typeface="Comic Sans MS"/>
                <a:sym typeface="Comic Sans MS"/>
              </a:rPr>
              <a:t>Move to higher ground, like the highest floor of your home.</a:t>
            </a:r>
            <a:endParaRPr sz="1200">
              <a:solidFill>
                <a:schemeClr val="dk1"/>
              </a:solidFill>
              <a:latin typeface="Comic Sans MS"/>
              <a:ea typeface="Comic Sans MS"/>
              <a:cs typeface="Comic Sans MS"/>
              <a:sym typeface="Comic Sans MS"/>
            </a:endParaRPr>
          </a:p>
          <a:p>
            <a:pPr indent="-304800" lvl="0" marL="457200" rtl="0" algn="l">
              <a:lnSpc>
                <a:spcPct val="115000"/>
              </a:lnSpc>
              <a:spcBef>
                <a:spcPts val="0"/>
              </a:spcBef>
              <a:spcAft>
                <a:spcPts val="0"/>
              </a:spcAft>
              <a:buClr>
                <a:schemeClr val="dk1"/>
              </a:buClr>
              <a:buSzPts val="1200"/>
              <a:buChar char="●"/>
            </a:pPr>
            <a:r>
              <a:rPr lang="en" sz="1200">
                <a:solidFill>
                  <a:schemeClr val="dk1"/>
                </a:solidFill>
                <a:latin typeface="Comic Sans MS"/>
                <a:ea typeface="Comic Sans MS"/>
                <a:cs typeface="Comic Sans MS"/>
                <a:sym typeface="Comic Sans MS"/>
              </a:rPr>
              <a:t>Avoid areas subject to sudden flooding like low spots and canyons.</a:t>
            </a:r>
            <a:endParaRPr sz="1200">
              <a:solidFill>
                <a:schemeClr val="dk1"/>
              </a:solidFill>
              <a:latin typeface="Comic Sans MS"/>
              <a:ea typeface="Comic Sans MS"/>
              <a:cs typeface="Comic Sans MS"/>
              <a:sym typeface="Comic Sans MS"/>
            </a:endParaRPr>
          </a:p>
          <a:p>
            <a:pPr indent="-304800" lvl="0" marL="457200" rtl="0" algn="l">
              <a:lnSpc>
                <a:spcPct val="115000"/>
              </a:lnSpc>
              <a:spcBef>
                <a:spcPts val="0"/>
              </a:spcBef>
              <a:spcAft>
                <a:spcPts val="0"/>
              </a:spcAft>
              <a:buClr>
                <a:schemeClr val="dk1"/>
              </a:buClr>
              <a:buSzPts val="1200"/>
              <a:buChar char="●"/>
            </a:pPr>
            <a:r>
              <a:rPr lang="en" sz="1200">
                <a:solidFill>
                  <a:schemeClr val="dk1"/>
                </a:solidFill>
                <a:latin typeface="Comic Sans MS"/>
                <a:ea typeface="Comic Sans MS"/>
                <a:cs typeface="Comic Sans MS"/>
                <a:sym typeface="Comic Sans MS"/>
              </a:rPr>
              <a:t>Avoid already flooded areas. If a flowing stream of water is above your ankles stop, turn around and go the other way.</a:t>
            </a:r>
            <a:endParaRPr sz="1200">
              <a:solidFill>
                <a:schemeClr val="dk1"/>
              </a:solidFill>
              <a:latin typeface="Comic Sans MS"/>
              <a:ea typeface="Comic Sans MS"/>
              <a:cs typeface="Comic Sans MS"/>
              <a:sym typeface="Comic Sans MS"/>
            </a:endParaRPr>
          </a:p>
          <a:p>
            <a:pPr indent="-304800" lvl="0" marL="457200" rtl="0" algn="l">
              <a:lnSpc>
                <a:spcPct val="115000"/>
              </a:lnSpc>
              <a:spcBef>
                <a:spcPts val="0"/>
              </a:spcBef>
              <a:spcAft>
                <a:spcPts val="0"/>
              </a:spcAft>
              <a:buClr>
                <a:schemeClr val="dk1"/>
              </a:buClr>
              <a:buSzPts val="1200"/>
              <a:buChar char="●"/>
            </a:pPr>
            <a:r>
              <a:rPr lang="en" sz="1200">
                <a:solidFill>
                  <a:schemeClr val="dk1"/>
                </a:solidFill>
                <a:latin typeface="Comic Sans MS"/>
                <a:ea typeface="Comic Sans MS"/>
                <a:cs typeface="Comic Sans MS"/>
                <a:sym typeface="Comic Sans MS"/>
              </a:rPr>
              <a:t>Do not attempt to drive through a flooded road. The depth of the water is not obvious and the road may be washed away.</a:t>
            </a:r>
            <a:endParaRPr sz="1200">
              <a:solidFill>
                <a:schemeClr val="dk1"/>
              </a:solidFill>
              <a:latin typeface="Comic Sans MS"/>
              <a:ea typeface="Comic Sans MS"/>
              <a:cs typeface="Comic Sans MS"/>
              <a:sym typeface="Comic Sans MS"/>
            </a:endParaRPr>
          </a:p>
          <a:p>
            <a:pPr indent="-304800" lvl="0" marL="457200" rtl="0" algn="l">
              <a:lnSpc>
                <a:spcPct val="115000"/>
              </a:lnSpc>
              <a:spcBef>
                <a:spcPts val="0"/>
              </a:spcBef>
              <a:spcAft>
                <a:spcPts val="0"/>
              </a:spcAft>
              <a:buClr>
                <a:schemeClr val="dk1"/>
              </a:buClr>
              <a:buSzPts val="1200"/>
              <a:buChar char="●"/>
            </a:pPr>
            <a:r>
              <a:rPr lang="en" sz="1200">
                <a:solidFill>
                  <a:schemeClr val="dk1"/>
                </a:solidFill>
                <a:latin typeface="Comic Sans MS"/>
                <a:ea typeface="Comic Sans MS"/>
                <a:cs typeface="Comic Sans MS"/>
                <a:sym typeface="Comic Sans MS"/>
              </a:rPr>
              <a:t>If your car stalls, leave it and seek higher ground. Rapidly rising water may engulf the car, pick it up and sweep it away.</a:t>
            </a:r>
            <a:endParaRPr sz="1200">
              <a:solidFill>
                <a:schemeClr val="dk1"/>
              </a:solidFill>
              <a:latin typeface="Comic Sans MS"/>
              <a:ea typeface="Comic Sans MS"/>
              <a:cs typeface="Comic Sans MS"/>
              <a:sym typeface="Comic Sans MS"/>
            </a:endParaRPr>
          </a:p>
          <a:p>
            <a:pPr indent="-304800" lvl="0" marL="457200" rtl="0" algn="l">
              <a:lnSpc>
                <a:spcPct val="115000"/>
              </a:lnSpc>
              <a:spcBef>
                <a:spcPts val="0"/>
              </a:spcBef>
              <a:spcAft>
                <a:spcPts val="0"/>
              </a:spcAft>
              <a:buClr>
                <a:schemeClr val="dk1"/>
              </a:buClr>
              <a:buSzPts val="1200"/>
              <a:buChar char="●"/>
            </a:pPr>
            <a:r>
              <a:rPr lang="en" sz="1200">
                <a:solidFill>
                  <a:schemeClr val="dk1"/>
                </a:solidFill>
                <a:latin typeface="Comic Sans MS"/>
                <a:ea typeface="Comic Sans MS"/>
                <a:cs typeface="Comic Sans MS"/>
                <a:sym typeface="Comic Sans MS"/>
              </a:rPr>
              <a:t>Kids should never play around high water, storm drains or viaducts.</a:t>
            </a:r>
            <a:endParaRPr sz="1200">
              <a:solidFill>
                <a:schemeClr val="dk1"/>
              </a:solidFill>
              <a:latin typeface="Comic Sans MS"/>
              <a:ea typeface="Comic Sans MS"/>
              <a:cs typeface="Comic Sans MS"/>
              <a:sym typeface="Comic Sans MS"/>
            </a:endParaRPr>
          </a:p>
          <a:p>
            <a:pPr indent="-304800" lvl="0" marL="457200" rtl="0" algn="l">
              <a:lnSpc>
                <a:spcPct val="115000"/>
              </a:lnSpc>
              <a:spcBef>
                <a:spcPts val="0"/>
              </a:spcBef>
              <a:spcAft>
                <a:spcPts val="0"/>
              </a:spcAft>
              <a:buClr>
                <a:schemeClr val="dk1"/>
              </a:buClr>
              <a:buSzPts val="1200"/>
              <a:buChar char="●"/>
            </a:pPr>
            <a:r>
              <a:rPr lang="en" sz="1200">
                <a:solidFill>
                  <a:schemeClr val="dk1"/>
                </a:solidFill>
                <a:latin typeface="Comic Sans MS"/>
                <a:ea typeface="Comic Sans MS"/>
                <a:cs typeface="Comic Sans MS"/>
                <a:sym typeface="Comic Sans MS"/>
              </a:rPr>
              <a:t>Be cautious at night, because it’s harder to see flood dangers.</a:t>
            </a:r>
            <a:endParaRPr sz="1200">
              <a:solidFill>
                <a:schemeClr val="dk1"/>
              </a:solidFill>
              <a:latin typeface="Comic Sans MS"/>
              <a:ea typeface="Comic Sans MS"/>
              <a:cs typeface="Comic Sans MS"/>
              <a:sym typeface="Comic Sans MS"/>
            </a:endParaRPr>
          </a:p>
          <a:p>
            <a:pPr indent="-304800" lvl="0" marL="457200" rtl="0" algn="l">
              <a:lnSpc>
                <a:spcPct val="115000"/>
              </a:lnSpc>
              <a:spcBef>
                <a:spcPts val="0"/>
              </a:spcBef>
              <a:spcAft>
                <a:spcPts val="0"/>
              </a:spcAft>
              <a:buClr>
                <a:schemeClr val="dk1"/>
              </a:buClr>
              <a:buSzPts val="1200"/>
              <a:buChar char="●"/>
            </a:pPr>
            <a:r>
              <a:rPr lang="en" sz="1200">
                <a:solidFill>
                  <a:schemeClr val="dk1"/>
                </a:solidFill>
                <a:latin typeface="Comic Sans MS"/>
                <a:ea typeface="Comic Sans MS"/>
                <a:cs typeface="Comic Sans MS"/>
                <a:sym typeface="Comic Sans MS"/>
              </a:rPr>
              <a:t>If told to evacuate, do so immediately.</a:t>
            </a:r>
            <a:endParaRPr sz="1200">
              <a:latin typeface="Comic Sans MS"/>
              <a:ea typeface="Comic Sans MS"/>
              <a:cs typeface="Comic Sans MS"/>
              <a:sym typeface="Comic Sans MS"/>
            </a:endParaRPr>
          </a:p>
          <a:p>
            <a:pPr indent="0" lvl="0" marL="457200" rtl="0" algn="l">
              <a:lnSpc>
                <a:spcPct val="115000"/>
              </a:lnSpc>
              <a:spcBef>
                <a:spcPts val="1200"/>
              </a:spcBef>
              <a:spcAft>
                <a:spcPts val="1200"/>
              </a:spcAft>
              <a:buNone/>
            </a:pPr>
            <a:r>
              <a:t/>
            </a:r>
            <a:endParaRPr b="1" sz="1600">
              <a:solidFill>
                <a:srgbClr val="0066CC"/>
              </a:solidFill>
              <a:highlight>
                <a:srgbClr val="FFFFFF"/>
              </a:highlight>
              <a:latin typeface="Comic Sans MS"/>
              <a:ea typeface="Comic Sans MS"/>
              <a:cs typeface="Comic Sans MS"/>
              <a:sym typeface="Comic Sans MS"/>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7" name="Shape 77"/>
        <p:cNvGrpSpPr/>
        <p:nvPr/>
      </p:nvGrpSpPr>
      <p:grpSpPr>
        <a:xfrm>
          <a:off x="0" y="0"/>
          <a:ext cx="0" cy="0"/>
          <a:chOff x="0" y="0"/>
          <a:chExt cx="0" cy="0"/>
        </a:xfrm>
      </p:grpSpPr>
      <p:sp>
        <p:nvSpPr>
          <p:cNvPr id="78" name="Google Shape;78;p17"/>
          <p:cNvSpPr txBox="1"/>
          <p:nvPr>
            <p:ph type="title"/>
          </p:nvPr>
        </p:nvSpPr>
        <p:spPr>
          <a:xfrm>
            <a:off x="260400" y="21787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u="sng"/>
              <a:t>How to handle Severe Weather while Outside</a:t>
            </a:r>
            <a:endParaRPr u="sng"/>
          </a:p>
        </p:txBody>
      </p:sp>
      <p:sp>
        <p:nvSpPr>
          <p:cNvPr id="79" name="Google Shape;79;p17"/>
          <p:cNvSpPr txBox="1"/>
          <p:nvPr/>
        </p:nvSpPr>
        <p:spPr>
          <a:xfrm>
            <a:off x="388325" y="740025"/>
            <a:ext cx="8037600" cy="4403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200"/>
              </a:spcBef>
              <a:spcAft>
                <a:spcPts val="0"/>
              </a:spcAft>
              <a:buNone/>
            </a:pPr>
            <a:r>
              <a:rPr b="1" lang="en" sz="2400">
                <a:solidFill>
                  <a:srgbClr val="0066CC"/>
                </a:solidFill>
                <a:highlight>
                  <a:srgbClr val="FFFFFF"/>
                </a:highlight>
                <a:latin typeface="Comic Sans MS"/>
                <a:ea typeface="Comic Sans MS"/>
                <a:cs typeface="Comic Sans MS"/>
                <a:sym typeface="Comic Sans MS"/>
              </a:rPr>
              <a:t>WILDFIRE</a:t>
            </a:r>
            <a:endParaRPr b="1" sz="2400">
              <a:solidFill>
                <a:srgbClr val="0066CC"/>
              </a:solidFill>
              <a:highlight>
                <a:srgbClr val="FFFFFF"/>
              </a:highlight>
              <a:latin typeface="Comic Sans MS"/>
              <a:ea typeface="Comic Sans MS"/>
              <a:cs typeface="Comic Sans MS"/>
              <a:sym typeface="Comic Sans MS"/>
            </a:endParaRPr>
          </a:p>
          <a:p>
            <a:pPr indent="0" lvl="0" marL="0" rtl="0" algn="l">
              <a:lnSpc>
                <a:spcPct val="115000"/>
              </a:lnSpc>
              <a:spcBef>
                <a:spcPts val="1200"/>
              </a:spcBef>
              <a:spcAft>
                <a:spcPts val="0"/>
              </a:spcAft>
              <a:buNone/>
            </a:pPr>
            <a:r>
              <a:rPr lang="en">
                <a:solidFill>
                  <a:schemeClr val="dk1"/>
                </a:solidFill>
                <a:latin typeface="Comic Sans MS"/>
                <a:ea typeface="Comic Sans MS"/>
                <a:cs typeface="Comic Sans MS"/>
                <a:sym typeface="Comic Sans MS"/>
              </a:rPr>
              <a:t>PLAN FOR A WILDFIRE:</a:t>
            </a:r>
            <a:endParaRPr>
              <a:solidFill>
                <a:schemeClr val="dk1"/>
              </a:solidFill>
              <a:latin typeface="Comic Sans MS"/>
              <a:ea typeface="Comic Sans MS"/>
              <a:cs typeface="Comic Sans MS"/>
              <a:sym typeface="Comic Sans MS"/>
            </a:endParaRPr>
          </a:p>
          <a:p>
            <a:pPr indent="-285750" lvl="0" marL="457200" rtl="0" algn="l">
              <a:lnSpc>
                <a:spcPct val="115000"/>
              </a:lnSpc>
              <a:spcBef>
                <a:spcPts val="1200"/>
              </a:spcBef>
              <a:spcAft>
                <a:spcPts val="0"/>
              </a:spcAft>
              <a:buClr>
                <a:schemeClr val="dk1"/>
              </a:buClr>
              <a:buSzPts val="900"/>
              <a:buChar char="●"/>
            </a:pPr>
            <a:r>
              <a:rPr lang="en" sz="1200">
                <a:solidFill>
                  <a:schemeClr val="dk1"/>
                </a:solidFill>
                <a:latin typeface="Comic Sans MS"/>
                <a:ea typeface="Comic Sans MS"/>
                <a:cs typeface="Comic Sans MS"/>
                <a:sym typeface="Comic Sans MS"/>
              </a:rPr>
              <a:t>Have a disaster plan.</a:t>
            </a:r>
            <a:endParaRPr sz="1200">
              <a:solidFill>
                <a:schemeClr val="dk1"/>
              </a:solidFill>
              <a:latin typeface="Comic Sans MS"/>
              <a:ea typeface="Comic Sans MS"/>
              <a:cs typeface="Comic Sans MS"/>
              <a:sym typeface="Comic Sans MS"/>
            </a:endParaRPr>
          </a:p>
          <a:p>
            <a:pPr indent="-285750" lvl="0" marL="457200" rtl="0" algn="l">
              <a:lnSpc>
                <a:spcPct val="115000"/>
              </a:lnSpc>
              <a:spcBef>
                <a:spcPts val="0"/>
              </a:spcBef>
              <a:spcAft>
                <a:spcPts val="0"/>
              </a:spcAft>
              <a:buClr>
                <a:schemeClr val="dk1"/>
              </a:buClr>
              <a:buSzPts val="900"/>
              <a:buChar char="●"/>
            </a:pPr>
            <a:r>
              <a:rPr lang="en" sz="1200">
                <a:solidFill>
                  <a:schemeClr val="dk1"/>
                </a:solidFill>
                <a:latin typeface="Comic Sans MS"/>
                <a:ea typeface="Comic Sans MS"/>
                <a:cs typeface="Comic Sans MS"/>
                <a:sym typeface="Comic Sans MS"/>
              </a:rPr>
              <a:t>Know whether you’re in a wildfire prone area.</a:t>
            </a:r>
            <a:endParaRPr sz="1200">
              <a:solidFill>
                <a:schemeClr val="dk1"/>
              </a:solidFill>
              <a:latin typeface="Comic Sans MS"/>
              <a:ea typeface="Comic Sans MS"/>
              <a:cs typeface="Comic Sans MS"/>
              <a:sym typeface="Comic Sans MS"/>
            </a:endParaRPr>
          </a:p>
          <a:p>
            <a:pPr indent="-285750" lvl="0" marL="457200" rtl="0" algn="l">
              <a:lnSpc>
                <a:spcPct val="115000"/>
              </a:lnSpc>
              <a:spcBef>
                <a:spcPts val="0"/>
              </a:spcBef>
              <a:spcAft>
                <a:spcPts val="0"/>
              </a:spcAft>
              <a:buClr>
                <a:schemeClr val="dk1"/>
              </a:buClr>
              <a:buSzPts val="900"/>
              <a:buChar char="●"/>
            </a:pPr>
            <a:r>
              <a:rPr lang="en" sz="1200">
                <a:solidFill>
                  <a:schemeClr val="dk1"/>
                </a:solidFill>
                <a:latin typeface="Comic Sans MS"/>
                <a:ea typeface="Comic Sans MS"/>
                <a:cs typeface="Comic Sans MS"/>
                <a:sym typeface="Comic Sans MS"/>
              </a:rPr>
              <a:t>Plant fire resistant shrubs and trees around your home.</a:t>
            </a:r>
            <a:endParaRPr sz="1200">
              <a:solidFill>
                <a:schemeClr val="dk1"/>
              </a:solidFill>
              <a:latin typeface="Comic Sans MS"/>
              <a:ea typeface="Comic Sans MS"/>
              <a:cs typeface="Comic Sans MS"/>
              <a:sym typeface="Comic Sans MS"/>
            </a:endParaRPr>
          </a:p>
          <a:p>
            <a:pPr indent="-285750" lvl="0" marL="457200" rtl="0" algn="l">
              <a:lnSpc>
                <a:spcPct val="115000"/>
              </a:lnSpc>
              <a:spcBef>
                <a:spcPts val="0"/>
              </a:spcBef>
              <a:spcAft>
                <a:spcPts val="0"/>
              </a:spcAft>
              <a:buClr>
                <a:schemeClr val="dk1"/>
              </a:buClr>
              <a:buSzPts val="900"/>
              <a:buChar char="●"/>
            </a:pPr>
            <a:r>
              <a:rPr lang="en" sz="1200">
                <a:solidFill>
                  <a:schemeClr val="dk1"/>
                </a:solidFill>
                <a:latin typeface="Comic Sans MS"/>
                <a:ea typeface="Comic Sans MS"/>
                <a:cs typeface="Comic Sans MS"/>
                <a:sym typeface="Comic Sans MS"/>
              </a:rPr>
              <a:t>Have a garden hose that is long enough to reach around your home.</a:t>
            </a:r>
            <a:endParaRPr sz="1200">
              <a:solidFill>
                <a:schemeClr val="dk1"/>
              </a:solidFill>
              <a:latin typeface="Comic Sans MS"/>
              <a:ea typeface="Comic Sans MS"/>
              <a:cs typeface="Comic Sans MS"/>
              <a:sym typeface="Comic Sans MS"/>
            </a:endParaRPr>
          </a:p>
          <a:p>
            <a:pPr indent="-285750" lvl="0" marL="457200" rtl="0" algn="l">
              <a:lnSpc>
                <a:spcPct val="115000"/>
              </a:lnSpc>
              <a:spcBef>
                <a:spcPts val="0"/>
              </a:spcBef>
              <a:spcAft>
                <a:spcPts val="0"/>
              </a:spcAft>
              <a:buClr>
                <a:schemeClr val="dk1"/>
              </a:buClr>
              <a:buSzPts val="900"/>
              <a:buChar char="●"/>
            </a:pPr>
            <a:r>
              <a:rPr lang="en" sz="1200">
                <a:solidFill>
                  <a:schemeClr val="dk1"/>
                </a:solidFill>
                <a:latin typeface="Comic Sans MS"/>
                <a:ea typeface="Comic Sans MS"/>
                <a:cs typeface="Comic Sans MS"/>
                <a:sym typeface="Comic Sans MS"/>
              </a:rPr>
              <a:t>Prepare a disaster supplies kit for your home and car. Include a first aid kit, canned food and a can opener, bottled water, battery-operated radio, flashlight, protective clothing and written instructions on how to turn off electricity, gas, and water.</a:t>
            </a:r>
            <a:endParaRPr sz="1200">
              <a:solidFill>
                <a:schemeClr val="dk1"/>
              </a:solidFill>
              <a:latin typeface="Comic Sans MS"/>
              <a:ea typeface="Comic Sans MS"/>
              <a:cs typeface="Comic Sans MS"/>
              <a:sym typeface="Comic Sans MS"/>
            </a:endParaRPr>
          </a:p>
          <a:p>
            <a:pPr indent="0" lvl="0" marL="0" rtl="0" algn="l">
              <a:lnSpc>
                <a:spcPct val="115000"/>
              </a:lnSpc>
              <a:spcBef>
                <a:spcPts val="1200"/>
              </a:spcBef>
              <a:spcAft>
                <a:spcPts val="0"/>
              </a:spcAft>
              <a:buNone/>
            </a:pPr>
            <a:r>
              <a:t/>
            </a:r>
            <a:endParaRPr b="1" sz="2300">
              <a:solidFill>
                <a:srgbClr val="0066CC"/>
              </a:solidFill>
              <a:highlight>
                <a:srgbClr val="FFFFFF"/>
              </a:highlight>
              <a:latin typeface="Comic Sans MS"/>
              <a:ea typeface="Comic Sans MS"/>
              <a:cs typeface="Comic Sans MS"/>
              <a:sym typeface="Comic Sans MS"/>
            </a:endParaRPr>
          </a:p>
          <a:p>
            <a:pPr indent="0" lvl="0" marL="457200" rtl="0" algn="l">
              <a:lnSpc>
                <a:spcPct val="115000"/>
              </a:lnSpc>
              <a:spcBef>
                <a:spcPts val="1200"/>
              </a:spcBef>
              <a:spcAft>
                <a:spcPts val="1200"/>
              </a:spcAft>
              <a:buNone/>
            </a:pPr>
            <a:r>
              <a:t/>
            </a:r>
            <a:endParaRPr b="1" sz="1600">
              <a:solidFill>
                <a:srgbClr val="0066CC"/>
              </a:solidFill>
              <a:highlight>
                <a:srgbClr val="FFFFFF"/>
              </a:highlight>
              <a:latin typeface="Comic Sans MS"/>
              <a:ea typeface="Comic Sans MS"/>
              <a:cs typeface="Comic Sans MS"/>
              <a:sym typeface="Comic Sans MS"/>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sp>
        <p:nvSpPr>
          <p:cNvPr id="84" name="Google Shape;84;p18"/>
          <p:cNvSpPr txBox="1"/>
          <p:nvPr>
            <p:ph type="title"/>
          </p:nvPr>
        </p:nvSpPr>
        <p:spPr>
          <a:xfrm>
            <a:off x="260400" y="217875"/>
            <a:ext cx="8520600" cy="5727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u="sng"/>
              <a:t>How to handle Severe Weather while Outside</a:t>
            </a:r>
            <a:endParaRPr u="sng"/>
          </a:p>
        </p:txBody>
      </p:sp>
      <p:sp>
        <p:nvSpPr>
          <p:cNvPr id="85" name="Google Shape;85;p18"/>
          <p:cNvSpPr txBox="1"/>
          <p:nvPr/>
        </p:nvSpPr>
        <p:spPr>
          <a:xfrm>
            <a:off x="388325" y="740025"/>
            <a:ext cx="8037600" cy="4403400"/>
          </a:xfrm>
          <a:prstGeom prst="rect">
            <a:avLst/>
          </a:prstGeom>
          <a:noFill/>
          <a:ln>
            <a:noFill/>
          </a:ln>
        </p:spPr>
        <p:txBody>
          <a:bodyPr anchorCtr="0" anchor="t" bIns="91425" lIns="91425" spcFirstLastPara="1" rIns="91425" wrap="square" tIns="91425">
            <a:noAutofit/>
          </a:bodyPr>
          <a:lstStyle/>
          <a:p>
            <a:pPr indent="0" lvl="0" marL="0" rtl="0" algn="l">
              <a:lnSpc>
                <a:spcPct val="115000"/>
              </a:lnSpc>
              <a:spcBef>
                <a:spcPts val="1200"/>
              </a:spcBef>
              <a:spcAft>
                <a:spcPts val="0"/>
              </a:spcAft>
              <a:buNone/>
            </a:pPr>
            <a:r>
              <a:rPr b="1" lang="en" sz="2400">
                <a:solidFill>
                  <a:srgbClr val="0066CC"/>
                </a:solidFill>
                <a:highlight>
                  <a:srgbClr val="FFFFFF"/>
                </a:highlight>
                <a:latin typeface="Comic Sans MS"/>
                <a:ea typeface="Comic Sans MS"/>
                <a:cs typeface="Comic Sans MS"/>
                <a:sym typeface="Comic Sans MS"/>
              </a:rPr>
              <a:t>WILDFIRE</a:t>
            </a:r>
            <a:endParaRPr b="1" sz="2400">
              <a:solidFill>
                <a:srgbClr val="0066CC"/>
              </a:solidFill>
              <a:highlight>
                <a:srgbClr val="FFFFFF"/>
              </a:highlight>
              <a:latin typeface="Comic Sans MS"/>
              <a:ea typeface="Comic Sans MS"/>
              <a:cs typeface="Comic Sans MS"/>
              <a:sym typeface="Comic Sans MS"/>
            </a:endParaRPr>
          </a:p>
          <a:p>
            <a:pPr indent="0" lvl="0" marL="0" rtl="0" algn="l">
              <a:lnSpc>
                <a:spcPct val="115000"/>
              </a:lnSpc>
              <a:spcBef>
                <a:spcPts val="1200"/>
              </a:spcBef>
              <a:spcAft>
                <a:spcPts val="0"/>
              </a:spcAft>
              <a:buClr>
                <a:schemeClr val="dk1"/>
              </a:buClr>
              <a:buSzPts val="1100"/>
              <a:buFont typeface="Arial"/>
              <a:buNone/>
            </a:pPr>
            <a:r>
              <a:rPr lang="en">
                <a:solidFill>
                  <a:schemeClr val="dk1"/>
                </a:solidFill>
                <a:latin typeface="Comic Sans MS"/>
                <a:ea typeface="Comic Sans MS"/>
                <a:cs typeface="Comic Sans MS"/>
                <a:sym typeface="Comic Sans MS"/>
              </a:rPr>
              <a:t>DURING A WILDFIRE:</a:t>
            </a:r>
            <a:endParaRPr>
              <a:solidFill>
                <a:schemeClr val="dk1"/>
              </a:solidFill>
              <a:latin typeface="Comic Sans MS"/>
              <a:ea typeface="Comic Sans MS"/>
              <a:cs typeface="Comic Sans MS"/>
              <a:sym typeface="Comic Sans MS"/>
            </a:endParaRPr>
          </a:p>
          <a:p>
            <a:pPr indent="-285750" lvl="0" marL="457200" rtl="0" algn="l">
              <a:lnSpc>
                <a:spcPct val="115000"/>
              </a:lnSpc>
              <a:spcBef>
                <a:spcPts val="1200"/>
              </a:spcBef>
              <a:spcAft>
                <a:spcPts val="0"/>
              </a:spcAft>
              <a:buClr>
                <a:schemeClr val="dk1"/>
              </a:buClr>
              <a:buSzPts val="900"/>
              <a:buChar char="●"/>
            </a:pPr>
            <a:r>
              <a:rPr lang="en" sz="1200">
                <a:solidFill>
                  <a:schemeClr val="dk1"/>
                </a:solidFill>
                <a:latin typeface="Comic Sans MS"/>
                <a:ea typeface="Comic Sans MS"/>
                <a:cs typeface="Comic Sans MS"/>
                <a:sym typeface="Comic Sans MS"/>
              </a:rPr>
              <a:t>If you’re advised to evacuate then do so immediately.</a:t>
            </a:r>
            <a:endParaRPr sz="1200">
              <a:solidFill>
                <a:schemeClr val="dk1"/>
              </a:solidFill>
              <a:latin typeface="Comic Sans MS"/>
              <a:ea typeface="Comic Sans MS"/>
              <a:cs typeface="Comic Sans MS"/>
              <a:sym typeface="Comic Sans MS"/>
            </a:endParaRPr>
          </a:p>
          <a:p>
            <a:pPr indent="-285750" lvl="0" marL="457200" rtl="0" algn="l">
              <a:lnSpc>
                <a:spcPct val="115000"/>
              </a:lnSpc>
              <a:spcBef>
                <a:spcPts val="0"/>
              </a:spcBef>
              <a:spcAft>
                <a:spcPts val="0"/>
              </a:spcAft>
              <a:buClr>
                <a:schemeClr val="dk1"/>
              </a:buClr>
              <a:buSzPts val="900"/>
              <a:buChar char="●"/>
            </a:pPr>
            <a:r>
              <a:rPr lang="en" sz="1200">
                <a:solidFill>
                  <a:schemeClr val="dk1"/>
                </a:solidFill>
                <a:latin typeface="Comic Sans MS"/>
                <a:ea typeface="Comic Sans MS"/>
                <a:cs typeface="Comic Sans MS"/>
                <a:sym typeface="Comic Sans MS"/>
              </a:rPr>
              <a:t>Wear protective clothing.</a:t>
            </a:r>
            <a:endParaRPr sz="1200">
              <a:solidFill>
                <a:schemeClr val="dk1"/>
              </a:solidFill>
              <a:latin typeface="Comic Sans MS"/>
              <a:ea typeface="Comic Sans MS"/>
              <a:cs typeface="Comic Sans MS"/>
              <a:sym typeface="Comic Sans MS"/>
            </a:endParaRPr>
          </a:p>
          <a:p>
            <a:pPr indent="-285750" lvl="0" marL="457200" rtl="0" algn="l">
              <a:lnSpc>
                <a:spcPct val="115000"/>
              </a:lnSpc>
              <a:spcBef>
                <a:spcPts val="0"/>
              </a:spcBef>
              <a:spcAft>
                <a:spcPts val="0"/>
              </a:spcAft>
              <a:buClr>
                <a:schemeClr val="dk1"/>
              </a:buClr>
              <a:buSzPts val="900"/>
              <a:buChar char="●"/>
            </a:pPr>
            <a:r>
              <a:rPr lang="en" sz="1200">
                <a:solidFill>
                  <a:schemeClr val="dk1"/>
                </a:solidFill>
                <a:latin typeface="Comic Sans MS"/>
                <a:ea typeface="Comic Sans MS"/>
                <a:cs typeface="Comic Sans MS"/>
                <a:sym typeface="Comic Sans MS"/>
              </a:rPr>
              <a:t>Lock your home.</a:t>
            </a:r>
            <a:endParaRPr sz="1200">
              <a:solidFill>
                <a:schemeClr val="dk1"/>
              </a:solidFill>
              <a:latin typeface="Comic Sans MS"/>
              <a:ea typeface="Comic Sans MS"/>
              <a:cs typeface="Comic Sans MS"/>
              <a:sym typeface="Comic Sans MS"/>
            </a:endParaRPr>
          </a:p>
          <a:p>
            <a:pPr indent="-285750" lvl="0" marL="457200" rtl="0" algn="l">
              <a:lnSpc>
                <a:spcPct val="115000"/>
              </a:lnSpc>
              <a:spcBef>
                <a:spcPts val="0"/>
              </a:spcBef>
              <a:spcAft>
                <a:spcPts val="0"/>
              </a:spcAft>
              <a:buClr>
                <a:schemeClr val="dk1"/>
              </a:buClr>
              <a:buSzPts val="900"/>
              <a:buChar char="●"/>
            </a:pPr>
            <a:r>
              <a:rPr lang="en" sz="1200">
                <a:solidFill>
                  <a:schemeClr val="dk1"/>
                </a:solidFill>
                <a:latin typeface="Comic Sans MS"/>
                <a:ea typeface="Comic Sans MS"/>
                <a:cs typeface="Comic Sans MS"/>
                <a:sym typeface="Comic Sans MS"/>
              </a:rPr>
              <a:t>Tell someone you left and where you are going.</a:t>
            </a:r>
            <a:endParaRPr sz="1200">
              <a:solidFill>
                <a:schemeClr val="dk1"/>
              </a:solidFill>
              <a:latin typeface="Comic Sans MS"/>
              <a:ea typeface="Comic Sans MS"/>
              <a:cs typeface="Comic Sans MS"/>
              <a:sym typeface="Comic Sans MS"/>
            </a:endParaRPr>
          </a:p>
          <a:p>
            <a:pPr indent="-285750" lvl="0" marL="457200" rtl="0" algn="l">
              <a:lnSpc>
                <a:spcPct val="115000"/>
              </a:lnSpc>
              <a:spcBef>
                <a:spcPts val="0"/>
              </a:spcBef>
              <a:spcAft>
                <a:spcPts val="0"/>
              </a:spcAft>
              <a:buClr>
                <a:schemeClr val="dk1"/>
              </a:buClr>
              <a:buSzPts val="900"/>
              <a:buChar char="●"/>
            </a:pPr>
            <a:r>
              <a:rPr lang="en" sz="1200">
                <a:solidFill>
                  <a:schemeClr val="dk1"/>
                </a:solidFill>
                <a:latin typeface="Comic Sans MS"/>
                <a:ea typeface="Comic Sans MS"/>
                <a:cs typeface="Comic Sans MS"/>
                <a:sym typeface="Comic Sans MS"/>
              </a:rPr>
              <a:t>Choose a safe route away from fire hazards. Watch for changes in the speed and direction of fire and smoke.</a:t>
            </a:r>
            <a:endParaRPr sz="1200">
              <a:solidFill>
                <a:schemeClr val="dk1"/>
              </a:solidFill>
              <a:latin typeface="Comic Sans MS"/>
              <a:ea typeface="Comic Sans MS"/>
              <a:cs typeface="Comic Sans MS"/>
              <a:sym typeface="Comic Sans MS"/>
            </a:endParaRPr>
          </a:p>
          <a:p>
            <a:pPr indent="0" lvl="0" marL="0" rtl="0" algn="l">
              <a:lnSpc>
                <a:spcPct val="115000"/>
              </a:lnSpc>
              <a:spcBef>
                <a:spcPts val="1200"/>
              </a:spcBef>
              <a:spcAft>
                <a:spcPts val="0"/>
              </a:spcAft>
              <a:buClr>
                <a:schemeClr val="dk1"/>
              </a:buClr>
              <a:buSzPts val="1100"/>
              <a:buFont typeface="Arial"/>
              <a:buNone/>
            </a:pPr>
            <a:r>
              <a:rPr lang="en">
                <a:solidFill>
                  <a:schemeClr val="dk1"/>
                </a:solidFill>
                <a:latin typeface="Comic Sans MS"/>
                <a:ea typeface="Comic Sans MS"/>
                <a:cs typeface="Comic Sans MS"/>
                <a:sym typeface="Comic Sans MS"/>
              </a:rPr>
              <a:t>AFTER A WILDFIRE:</a:t>
            </a:r>
            <a:endParaRPr>
              <a:solidFill>
                <a:schemeClr val="dk1"/>
              </a:solidFill>
              <a:latin typeface="Comic Sans MS"/>
              <a:ea typeface="Comic Sans MS"/>
              <a:cs typeface="Comic Sans MS"/>
              <a:sym typeface="Comic Sans MS"/>
            </a:endParaRPr>
          </a:p>
          <a:p>
            <a:pPr indent="-285750" lvl="0" marL="457200" rtl="0" algn="l">
              <a:lnSpc>
                <a:spcPct val="115000"/>
              </a:lnSpc>
              <a:spcBef>
                <a:spcPts val="1200"/>
              </a:spcBef>
              <a:spcAft>
                <a:spcPts val="0"/>
              </a:spcAft>
              <a:buClr>
                <a:schemeClr val="dk1"/>
              </a:buClr>
              <a:buSzPts val="900"/>
              <a:buChar char="●"/>
            </a:pPr>
            <a:r>
              <a:rPr lang="en" sz="1200">
                <a:solidFill>
                  <a:schemeClr val="dk1"/>
                </a:solidFill>
                <a:latin typeface="Comic Sans MS"/>
                <a:ea typeface="Comic Sans MS"/>
                <a:cs typeface="Comic Sans MS"/>
                <a:sym typeface="Comic Sans MS"/>
              </a:rPr>
              <a:t>Stay away from wildfire areas until it is safe.</a:t>
            </a:r>
            <a:endParaRPr sz="1200">
              <a:solidFill>
                <a:schemeClr val="dk1"/>
              </a:solidFill>
              <a:latin typeface="Comic Sans MS"/>
              <a:ea typeface="Comic Sans MS"/>
              <a:cs typeface="Comic Sans MS"/>
              <a:sym typeface="Comic Sans MS"/>
            </a:endParaRPr>
          </a:p>
          <a:p>
            <a:pPr indent="0" lvl="0" marL="0" rtl="0" algn="l">
              <a:lnSpc>
                <a:spcPct val="115000"/>
              </a:lnSpc>
              <a:spcBef>
                <a:spcPts val="1200"/>
              </a:spcBef>
              <a:spcAft>
                <a:spcPts val="0"/>
              </a:spcAft>
              <a:buNone/>
            </a:pPr>
            <a:r>
              <a:t/>
            </a:r>
            <a:endParaRPr>
              <a:solidFill>
                <a:schemeClr val="dk1"/>
              </a:solidFill>
              <a:latin typeface="Comic Sans MS"/>
              <a:ea typeface="Comic Sans MS"/>
              <a:cs typeface="Comic Sans MS"/>
              <a:sym typeface="Comic Sans MS"/>
            </a:endParaRPr>
          </a:p>
          <a:p>
            <a:pPr indent="0" lvl="0" marL="457200" rtl="0" algn="l">
              <a:lnSpc>
                <a:spcPct val="115000"/>
              </a:lnSpc>
              <a:spcBef>
                <a:spcPts val="1200"/>
              </a:spcBef>
              <a:spcAft>
                <a:spcPts val="1200"/>
              </a:spcAft>
              <a:buNone/>
            </a:pPr>
            <a:r>
              <a:t/>
            </a:r>
            <a:endParaRPr b="1" sz="1600">
              <a:solidFill>
                <a:srgbClr val="0066CC"/>
              </a:solidFill>
              <a:highlight>
                <a:srgbClr val="FFFFFF"/>
              </a:highlight>
              <a:latin typeface="Comic Sans MS"/>
              <a:ea typeface="Comic Sans MS"/>
              <a:cs typeface="Comic Sans MS"/>
              <a:sym typeface="Comic Sans MS"/>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